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climate trivia.jpg" descr="climate trivi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nstructions.jpg" descr="instruction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world.jpg" descr="worl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1.5.jpg" descr="1.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recycled.jpg" descr="recycl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9.jpg" descr="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break down.jpg" descr="break dow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450.jpg" descr="45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fahrenheit.jpg" descr="fahrenhei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1.8.jpg" descr="1.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cientists.jpg" descr="scientist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90.jpg" descr="9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air pollution.jpg" descr="air pollutio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burning coal.jpg" descr="burning coa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