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4" name="God.jpg" descr="Go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9" name="Light.jpg" descr="Ligh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4" name="2.jpg" descr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4" name="4.jpg" descr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9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4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9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350"/>
            <a:ext cx="24384000" cy="1370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